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71E7-15B1-481B-A9D4-D85BBFC3B4A3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19EB-6308-4D0D-AB3D-9832FBFA225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9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71E7-15B1-481B-A9D4-D85BBFC3B4A3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19EB-6308-4D0D-AB3D-9832FBFA2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321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71E7-15B1-481B-A9D4-D85BBFC3B4A3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19EB-6308-4D0D-AB3D-9832FBFA2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339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71E7-15B1-481B-A9D4-D85BBFC3B4A3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19EB-6308-4D0D-AB3D-9832FBFA2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92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71E7-15B1-481B-A9D4-D85BBFC3B4A3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19EB-6308-4D0D-AB3D-9832FBFA225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088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71E7-15B1-481B-A9D4-D85BBFC3B4A3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19EB-6308-4D0D-AB3D-9832FBFA2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95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71E7-15B1-481B-A9D4-D85BBFC3B4A3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19EB-6308-4D0D-AB3D-9832FBFA2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85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71E7-15B1-481B-A9D4-D85BBFC3B4A3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19EB-6308-4D0D-AB3D-9832FBFA2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786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71E7-15B1-481B-A9D4-D85BBFC3B4A3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19EB-6308-4D0D-AB3D-9832FBFA2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424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B2E71E7-15B1-481B-A9D4-D85BBFC3B4A3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7819EB-6308-4D0D-AB3D-9832FBFA2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6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71E7-15B1-481B-A9D4-D85BBFC3B4A3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19EB-6308-4D0D-AB3D-9832FBFA2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754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B2E71E7-15B1-481B-A9D4-D85BBFC3B4A3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D7819EB-6308-4D0D-AB3D-9832FBFA225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44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150717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n-BD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আমার পরিচিতি</a:t>
            </a:r>
            <a:endParaRPr lang="en-US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2875722"/>
            <a:ext cx="10058400" cy="2749403"/>
          </a:xfrm>
        </p:spPr>
        <p:txBody>
          <a:bodyPr>
            <a:normAutofit lnSpcReduction="10000"/>
          </a:bodyPr>
          <a:lstStyle/>
          <a:p>
            <a:r>
              <a:rPr lang="bn-BD" sz="36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কামরুল হাসান তালুকদার</a:t>
            </a:r>
          </a:p>
          <a:p>
            <a:r>
              <a:rPr lang="bn-BD" sz="360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সহকারী শিক্ষক</a:t>
            </a:r>
          </a:p>
          <a:p>
            <a:endParaRPr lang="bn-BD" sz="16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bn-BD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বাটিকামারী হাই স্কুল</a:t>
            </a:r>
          </a:p>
          <a:p>
            <a:r>
              <a:rPr lang="bn-BD" sz="3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মুকসুদপুর, গোপালগঞ্জ। </a:t>
            </a:r>
            <a:endParaRPr lang="en-US" sz="3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055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n 3"/>
          <p:cNvSpPr/>
          <p:nvPr/>
        </p:nvSpPr>
        <p:spPr>
          <a:xfrm>
            <a:off x="5499464" y="2325189"/>
            <a:ext cx="1828800" cy="1861456"/>
          </a:xfrm>
          <a:prstGeom prst="sun">
            <a:avLst/>
          </a:prstGeom>
          <a:solidFill>
            <a:srgbClr val="FF0000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সূয্য</a:t>
            </a:r>
            <a:endParaRPr lang="en-US" sz="2800" dirty="0"/>
          </a:p>
        </p:txBody>
      </p:sp>
      <p:sp>
        <p:nvSpPr>
          <p:cNvPr id="6" name="Oval 5"/>
          <p:cNvSpPr/>
          <p:nvPr/>
        </p:nvSpPr>
        <p:spPr>
          <a:xfrm>
            <a:off x="9026435" y="2207623"/>
            <a:ext cx="744582" cy="757647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বুধ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2784595" y="331374"/>
            <a:ext cx="1500022" cy="1183917"/>
            <a:chOff x="2784595" y="331374"/>
            <a:chExt cx="1500022" cy="1183917"/>
          </a:xfrm>
        </p:grpSpPr>
        <p:sp>
          <p:nvSpPr>
            <p:cNvPr id="5" name="Oval 4"/>
            <p:cNvSpPr/>
            <p:nvPr/>
          </p:nvSpPr>
          <p:spPr>
            <a:xfrm>
              <a:off x="3136189" y="448940"/>
              <a:ext cx="1148428" cy="1066351"/>
            </a:xfrm>
            <a:prstGeom prst="ellips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 smtClean="0"/>
                <a:t>পৃথিবী</a:t>
              </a:r>
              <a:endParaRPr lang="en-US" sz="2800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2784595" y="331374"/>
              <a:ext cx="418012" cy="439334"/>
            </a:xfrm>
            <a:prstGeom prst="ellipse">
              <a:avLst/>
            </a:prstGeom>
            <a:blipFill>
              <a:blip r:embed="rId4"/>
              <a:tile tx="0" ty="0" sx="100000" sy="100000" flip="none" algn="tl"/>
            </a:blipFill>
            <a:scene3d>
              <a:camera prst="orthographicFront">
                <a:rot lat="21540000" lon="21540000" rev="2154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 smtClean="0"/>
                <a:t>চাঁদ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2611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713 -0.13055 C -0.1375 -0.13055 -0.04765 -0.03657 -0.04765 0.08264 C -0.04765 0.20047 -0.1375 0.29908 -0.24713 0.29908 C -0.35716 0.29908 -0.44518 0.20047 -0.44518 0.08264 C -0.44518 -0.03657 -0.35716 -0.13055 -0.24713 -0.13055 Z " pathEditMode="relative" rAng="0" ptsTypes="AAAAA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214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628 -0.04768 C 0.45873 -0.04768 0.65547 0.12986 0.65547 0.34884 C 0.65547 0.56783 0.45873 0.74607 0.21628 0.74607 C -0.02617 0.74607 -0.22239 0.56783 -0.22239 0.34884 C -0.22239 0.12986 -0.02617 -0.04768 0.21628 -0.04768 Z " pathEditMode="relative" rAng="0" ptsTypes="AAAAA">
                                      <p:cBhvr>
                                        <p:cTn id="1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3967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4" grpId="1" animBg="1" autoUpdateAnimBg="0"/>
      <p:bldP spid="6" grpId="0" animBg="1"/>
      <p:bldP spid="6" grpId="1" animBg="1"/>
      <p:bldP spid="6" grpId="2" animBg="1"/>
      <p:bldP spid="6" grpId="3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447</TotalTime>
  <Words>18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Calibri Light</vt:lpstr>
      <vt:lpstr>Vrinda</vt:lpstr>
      <vt:lpstr>Retrospect</vt:lpstr>
      <vt:lpstr>আমার পরিচিতি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DOEL</cp:lastModifiedBy>
  <cp:revision>38</cp:revision>
  <dcterms:created xsi:type="dcterms:W3CDTF">2013-05-28T08:46:40Z</dcterms:created>
  <dcterms:modified xsi:type="dcterms:W3CDTF">2013-06-13T10:24:47Z</dcterms:modified>
</cp:coreProperties>
</file>